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01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2110B-A026-4B78-B82E-47E62E645046}" type="datetimeFigureOut">
              <a:rPr lang="en-US" smtClean="0"/>
              <a:t>9/7/2009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80EA7-AC70-4255-84FE-C402D2E34D5C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4749" y="228600"/>
            <a:ext cx="3526927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Bookman Old Style" pitchFamily="18" charset="0"/>
              </a:rPr>
              <a:t>Context Plus Word Log </a:t>
            </a:r>
          </a:p>
          <a:p>
            <a:pPr algn="ctr"/>
            <a:r>
              <a:rPr lang="en-US" sz="1400" dirty="0" smtClean="0">
                <a:latin typeface="Bookman Old Style" pitchFamily="18" charset="0"/>
              </a:rPr>
              <a:t>Unit 11 – Research Papers / Civil War</a:t>
            </a:r>
            <a:endParaRPr lang="en-US" sz="1400" dirty="0">
              <a:latin typeface="Bookman Old Styl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8400" y="914400"/>
            <a:ext cx="2057400" cy="914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581400" y="2057400"/>
            <a:ext cx="2362200" cy="914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5800" y="2133600"/>
            <a:ext cx="2514600" cy="914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581400" y="3657600"/>
            <a:ext cx="2438400" cy="914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9600" y="3657600"/>
            <a:ext cx="2590800" cy="914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90800" y="99060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Bookman Old Style" pitchFamily="18" charset="0"/>
              </a:rPr>
              <a:t>Vocabulary Word</a:t>
            </a:r>
          </a:p>
          <a:p>
            <a:pPr algn="ctr"/>
            <a:endParaRPr lang="en-US" sz="1400" dirty="0">
              <a:latin typeface="Bookman Old Style" pitchFamily="18" charset="0"/>
            </a:endParaRPr>
          </a:p>
          <a:p>
            <a:pPr algn="ctr"/>
            <a:r>
              <a:rPr lang="en-US" sz="1400" dirty="0" smtClean="0">
                <a:latin typeface="Bookman Old Style" pitchFamily="18" charset="0"/>
              </a:rPr>
              <a:t>__________________</a:t>
            </a:r>
            <a:endParaRPr lang="en-US" sz="1400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404" y="3733800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Bookman Old Style" pitchFamily="18" charset="0"/>
              </a:rPr>
              <a:t>Prediction of </a:t>
            </a:r>
          </a:p>
          <a:p>
            <a:pPr algn="ctr"/>
            <a:r>
              <a:rPr lang="en-US" sz="1200" dirty="0" smtClean="0">
                <a:latin typeface="Bookman Old Style" pitchFamily="18" charset="0"/>
              </a:rPr>
              <a:t>Meaning</a:t>
            </a:r>
            <a:endParaRPr lang="en-US" sz="1200" dirty="0">
              <a:latin typeface="Bookman Old Style" pitchFamily="18" charset="0"/>
            </a:endParaRPr>
          </a:p>
          <a:p>
            <a:pPr algn="ctr"/>
            <a:endParaRPr lang="en-US" sz="1200" dirty="0" smtClean="0">
              <a:latin typeface="Bookman Old Style" pitchFamily="18" charset="0"/>
            </a:endParaRPr>
          </a:p>
          <a:p>
            <a:pPr algn="ctr"/>
            <a:r>
              <a:rPr lang="en-US" sz="1200" dirty="0" smtClean="0">
                <a:latin typeface="Bookman Old Style" pitchFamily="18" charset="0"/>
              </a:rPr>
              <a:t>_________________</a:t>
            </a:r>
            <a:endParaRPr lang="en-US" sz="1200" dirty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3733800"/>
            <a:ext cx="1800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Bookman Old Style" pitchFamily="18" charset="0"/>
              </a:rPr>
              <a:t>Structural Analysis</a:t>
            </a:r>
          </a:p>
          <a:p>
            <a:pPr algn="ctr"/>
            <a:endParaRPr lang="en-US" sz="1400" dirty="0">
              <a:latin typeface="Bookman Old Style" pitchFamily="18" charset="0"/>
            </a:endParaRPr>
          </a:p>
          <a:p>
            <a:pPr algn="ctr"/>
            <a:r>
              <a:rPr lang="en-US" sz="1400" dirty="0" smtClean="0">
                <a:latin typeface="Bookman Old Style" pitchFamily="18" charset="0"/>
              </a:rPr>
              <a:t>__________________</a:t>
            </a:r>
            <a:endParaRPr lang="en-US" sz="1400" dirty="0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6200" y="2057400"/>
            <a:ext cx="180049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Bookman Old Style" pitchFamily="18" charset="0"/>
              </a:rPr>
              <a:t>I associate this word</a:t>
            </a:r>
          </a:p>
          <a:p>
            <a:pPr algn="ctr"/>
            <a:r>
              <a:rPr lang="en-US" sz="1200" dirty="0" smtClean="0">
                <a:latin typeface="Bookman Old Style" pitchFamily="18" charset="0"/>
              </a:rPr>
              <a:t>with…</a:t>
            </a:r>
          </a:p>
          <a:p>
            <a:pPr algn="ctr"/>
            <a:endParaRPr lang="en-US" sz="1400" dirty="0">
              <a:latin typeface="Bookman Old Style" pitchFamily="18" charset="0"/>
            </a:endParaRPr>
          </a:p>
          <a:p>
            <a:pPr algn="ctr"/>
            <a:r>
              <a:rPr lang="en-US" sz="1400" dirty="0" smtClean="0">
                <a:latin typeface="Bookman Old Style" pitchFamily="18" charset="0"/>
              </a:rPr>
              <a:t>__________________</a:t>
            </a:r>
            <a:endParaRPr lang="en-US" sz="1400" dirty="0"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6800" y="2209800"/>
            <a:ext cx="1800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Bookman Old Style" pitchFamily="18" charset="0"/>
              </a:rPr>
              <a:t>What I know…</a:t>
            </a:r>
          </a:p>
          <a:p>
            <a:pPr algn="ctr"/>
            <a:endParaRPr lang="en-US" sz="1400" dirty="0">
              <a:latin typeface="Bookman Old Style" pitchFamily="18" charset="0"/>
            </a:endParaRPr>
          </a:p>
          <a:p>
            <a:pPr algn="ctr"/>
            <a:r>
              <a:rPr lang="en-US" sz="1400" dirty="0" smtClean="0">
                <a:latin typeface="Bookman Old Style" pitchFamily="18" charset="0"/>
              </a:rPr>
              <a:t>__________________</a:t>
            </a:r>
            <a:endParaRPr lang="en-US" sz="1400" dirty="0">
              <a:latin typeface="Bookman Old Style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5105400"/>
            <a:ext cx="5410200" cy="152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438400" y="5181600"/>
            <a:ext cx="18357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Bookman Old Style" pitchFamily="18" charset="0"/>
              </a:rPr>
              <a:t>Information from Text</a:t>
            </a:r>
            <a:endParaRPr lang="en-US" sz="1200" dirty="0">
              <a:latin typeface="Bookman Old Style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600" y="7086600"/>
            <a:ext cx="5410200" cy="152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0" y="7162800"/>
            <a:ext cx="2271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Bookman Old Style" pitchFamily="18" charset="0"/>
              </a:rPr>
              <a:t>Vocabulary Word Definition</a:t>
            </a:r>
            <a:endParaRPr lang="en-US" sz="12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40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2</cp:revision>
  <dcterms:created xsi:type="dcterms:W3CDTF">2009-09-08T00:47:13Z</dcterms:created>
  <dcterms:modified xsi:type="dcterms:W3CDTF">2009-09-08T00:58:23Z</dcterms:modified>
</cp:coreProperties>
</file>